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86"/>
  </p:normalViewPr>
  <p:slideViewPr>
    <p:cSldViewPr snapToGrid="0" snapToObjects="1">
      <p:cViewPr>
        <p:scale>
          <a:sx n="66" d="100"/>
          <a:sy n="66" d="100"/>
        </p:scale>
        <p:origin x="2196" y="9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3AD515-7CDF-BF4B-9CC1-087701E8D602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6D337-1190-E445-B0E7-29439DF3E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37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6D337-1190-E445-B0E7-29439DF3EC7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762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5C5D6F0-8A4D-2D48-805C-F4DB92292D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F89CB49D-9A00-0E4A-9591-673EBE29C6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340732B-FC1F-C543-8EB5-8625F9451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FD63FD1-8DC9-484A-8B01-54B9DDD7E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80BF2B4-D871-A447-A4EB-0AE82DF5B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214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341764-11DC-0443-921A-EFA7C7FA2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5AA68FA-B28D-864F-BE33-96CB544BF2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609BF6D-59B1-214B-ACBC-AC05CF24E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52327E1-F175-9342-9940-ABCAFED1F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FB7EB0-E79B-7643-9B05-622A2BA0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095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D96E3630-72F2-2B4F-99AA-ECE5358BF6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D0800DF-6731-8D48-93BA-2A0673E0B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4049CD8-A82F-EE42-8D92-845AB857F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1C3C15-B3BA-584A-B27F-50D84BD32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C74BD0C-0EB7-E849-B164-37650F0DE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786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3F76339-F2AD-EF49-895B-9FE005F65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1C5CF39-B7F6-5F43-A40F-391998B64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2FAE69B-AB3E-934E-A4AA-89D6ABC44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E0552D8-7B0F-A64F-9E1B-361DEEF76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254DF39-4915-AA49-9617-AD4D70A0E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903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1DD0EA6-8E9D-4E41-A011-326B97535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90C3642-346E-4745-8B57-2CAFF90D4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987F933-581D-8941-87B9-A11F446D6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DF92BAA-2521-4F49-B041-4C07D33E6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D8CA2CA-4D36-2949-961B-955567A97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43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7E0C0B0-A0F9-9640-902B-CDDC6D922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2B819BA-88CA-3448-BA90-FE257E8582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63936E8-8F0F-634C-AADF-2FBD079AD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BBCAB55-C436-8949-ADC5-FD79DDE9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10D68DB-FD39-0244-A81D-DA491F55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FC77885-3022-D940-B64F-42750FC04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74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A5EAAC1-20DF-854A-88E9-66F9FC23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85FBD90-C804-7043-86C3-24C380B87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BE8635C-1094-F14F-9073-2F55DF085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F9B9EF78-1FD6-564F-B24D-BF68869DF0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569C6058-3988-A74E-8936-A273CDD17C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79D05D2A-5FB6-E74A-80AE-3C595A41B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BCAA6870-1899-A34F-9B03-45A6C34CB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F7F5FE50-4B52-944D-87B7-EB1D554C5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74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7F92279-6C32-8549-87A4-362C8137B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03302D4-81A0-0446-A319-A89D89439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DE64936-D4E7-E94F-9164-51945E1C3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388C764-983C-624E-A1A7-CED9B0AAB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174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A67496A1-DCC1-984A-BDC6-86600BEB7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73C4A43-3761-0E41-8178-5A6C785E2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AFE2052-BBE8-9543-B3AE-25A7A963F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17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D03B6B2-66F5-F045-8DE1-6CE5C58CA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4193A48-8836-824E-9674-9C3065733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951CB9C-1AB2-7D41-BF53-A914D0977E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813E65D-C65F-C34A-A897-86EC2BD87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179C0BF-0A31-E443-B5A6-A27188E2F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37E0659-159C-7C48-A78D-547660F3B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89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BB19E0-88F4-7645-9C6E-145E349E1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FAE72880-66B4-5B4D-8666-CBE6C1CE4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6EA57E7-7771-F24B-8864-F4F328500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AB4868E-E4BE-6E48-B5C9-6425ED8F1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2A63186-DCA9-7548-AD3C-76A9FABDB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D626207-2471-7349-B9C8-5CF1B672B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54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ED6AE8E7-68D4-7D43-B209-BF9C0149E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B479269-CD14-694F-92DF-351F63E6D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5B05131-9E8D-874A-9222-2A772321A7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856D8-DD59-4A45-9DC5-F34B3A111FD1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1FB48F0-7DE3-C74E-A66B-244DE0DC77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D953F85-A721-2E4C-98DF-9E75393E75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8CE66-8D69-F447-91EC-50C5EDF00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738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tiff"/><Relationship Id="rId4" Type="http://schemas.openxmlformats.org/officeDocument/2006/relationships/image" Target="../media/image10.tiff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DF208A0-4082-3847-8940-E4830F4E46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D9000FF-CCED-E747-AF57-CF6F0DA5E4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114C7D0B-A404-2E4A-9B3C-177B034F4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815" y="331304"/>
            <a:ext cx="58440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650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696"/>
            <a:ext cx="12192000" cy="677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522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8CD33910-220E-9E41-B2B7-885415862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323"/>
            <a:ext cx="12192000" cy="666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53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36EE646C-60B5-7946-8D7D-CC68A1595962}"/>
              </a:ext>
            </a:extLst>
          </p:cNvPr>
          <p:cNvGrpSpPr/>
          <p:nvPr/>
        </p:nvGrpSpPr>
        <p:grpSpPr>
          <a:xfrm>
            <a:off x="0" y="-176685"/>
            <a:ext cx="12192000" cy="7034685"/>
            <a:chOff x="0" y="-273009"/>
            <a:chExt cx="12192000" cy="7034685"/>
          </a:xfrm>
        </p:grpSpPr>
        <p:grpSp>
          <p:nvGrpSpPr>
            <p:cNvPr id="9" name="Group 8">
              <a:extLst>
                <a:ext uri="{FF2B5EF4-FFF2-40B4-BE49-F238E27FC236}">
                  <a16:creationId xmlns="" xmlns:a16="http://schemas.microsoft.com/office/drawing/2014/main" id="{5EDE2C02-19E0-FC4D-8AA7-A46AC10E654F}"/>
                </a:ext>
              </a:extLst>
            </p:cNvPr>
            <p:cNvGrpSpPr/>
            <p:nvPr/>
          </p:nvGrpSpPr>
          <p:grpSpPr>
            <a:xfrm>
              <a:off x="0" y="96323"/>
              <a:ext cx="12192000" cy="6665353"/>
              <a:chOff x="0" y="96323"/>
              <a:chExt cx="12192000" cy="6665353"/>
            </a:xfrm>
          </p:grpSpPr>
          <p:pic>
            <p:nvPicPr>
              <p:cNvPr id="4" name="Picture 3">
                <a:extLst>
                  <a:ext uri="{FF2B5EF4-FFF2-40B4-BE49-F238E27FC236}">
                    <a16:creationId xmlns="" xmlns:a16="http://schemas.microsoft.com/office/drawing/2014/main" id="{A5FFB262-93F4-E44A-BF25-43C031165E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96323"/>
                <a:ext cx="12192000" cy="6665353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2B4DEE0F-DA5A-FC44-98D7-1C906C646EF7}"/>
                  </a:ext>
                </a:extLst>
              </p:cNvPr>
              <p:cNvSpPr/>
              <p:nvPr/>
            </p:nvSpPr>
            <p:spPr>
              <a:xfrm>
                <a:off x="2379945" y="96323"/>
                <a:ext cx="4609578" cy="1031019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E82CBD27-8294-5A48-A1A8-8FD05C564370}"/>
                </a:ext>
              </a:extLst>
            </p:cNvPr>
            <p:cNvSpPr txBox="1"/>
            <p:nvPr/>
          </p:nvSpPr>
          <p:spPr>
            <a:xfrm>
              <a:off x="4363233" y="-273009"/>
              <a:ext cx="34655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Search for certain product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854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7C86DF-A87E-064B-B7F4-560706433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147644D-8346-5A45-B511-538682F09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F2CDE940-70DD-2748-B317-10E4C01ACADE}"/>
              </a:ext>
            </a:extLst>
          </p:cNvPr>
          <p:cNvGrpSpPr/>
          <p:nvPr/>
        </p:nvGrpSpPr>
        <p:grpSpPr>
          <a:xfrm>
            <a:off x="54158" y="0"/>
            <a:ext cx="12083683" cy="6858000"/>
            <a:chOff x="54158" y="0"/>
            <a:chExt cx="12083683" cy="6858000"/>
          </a:xfrm>
        </p:grpSpPr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36D51BFC-620D-3A42-BEB5-FAA6AF274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158" y="0"/>
              <a:ext cx="12083683" cy="6858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7C77BC2F-2340-9945-9181-26602B91884A}"/>
                </a:ext>
              </a:extLst>
            </p:cNvPr>
            <p:cNvSpPr txBox="1"/>
            <p:nvPr/>
          </p:nvSpPr>
          <p:spPr>
            <a:xfrm>
              <a:off x="5661763" y="5547985"/>
              <a:ext cx="22045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Checkout items for members/guests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5173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ED66F35D-D8B7-1C47-854F-0D81E3FB63E7}"/>
              </a:ext>
            </a:extLst>
          </p:cNvPr>
          <p:cNvGrpSpPr/>
          <p:nvPr/>
        </p:nvGrpSpPr>
        <p:grpSpPr>
          <a:xfrm>
            <a:off x="0" y="-1"/>
            <a:ext cx="9134266" cy="4158189"/>
            <a:chOff x="0" y="-1"/>
            <a:chExt cx="9134266" cy="4158189"/>
          </a:xfrm>
        </p:grpSpPr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F0AF6DA9-BDF3-AB41-8496-0C70A30BAA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4570570" cy="415818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C6BBD703-2479-7040-A2E9-2D125E27F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0570" y="-1"/>
              <a:ext cx="4563696" cy="415818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257BE47F-716F-3C40-A624-C58887D262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1140" y="0"/>
            <a:ext cx="4570570" cy="416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833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3F247C1-4222-D44B-AA35-36C664E65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48"/>
            <a:ext cx="12192000" cy="657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797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3CC018F8-1732-1E47-A306-E90CF7F3A025}"/>
              </a:ext>
            </a:extLst>
          </p:cNvPr>
          <p:cNvGrpSpPr/>
          <p:nvPr/>
        </p:nvGrpSpPr>
        <p:grpSpPr>
          <a:xfrm>
            <a:off x="1386233" y="1840631"/>
            <a:ext cx="4381500" cy="1413397"/>
            <a:chOff x="1386233" y="1840631"/>
            <a:chExt cx="6205454" cy="2001773"/>
          </a:xfrm>
        </p:grpSpPr>
        <p:pic>
          <p:nvPicPr>
            <p:cNvPr id="5" name="Picture 4">
              <a:extLst>
                <a:ext uri="{FF2B5EF4-FFF2-40B4-BE49-F238E27FC236}">
                  <a16:creationId xmlns="" xmlns:a16="http://schemas.microsoft.com/office/drawing/2014/main" id="{10D71898-107B-E844-882B-1A63CC66C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86233" y="1840631"/>
              <a:ext cx="2797808" cy="185454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="" xmlns:a16="http://schemas.microsoft.com/office/drawing/2014/main" id="{9FF3F9FA-6A97-6C4A-8A0E-7A748E6B4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71931" y="3013844"/>
              <a:ext cx="3219756" cy="82856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="" xmlns:a16="http://schemas.microsoft.com/office/drawing/2014/main" id="{5B250672-7D7B-FC4E-9AB8-FF448F1C9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26738" y="1840631"/>
              <a:ext cx="3110141" cy="828561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0F65511D-B9B2-B24D-91FC-1B556608C9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6233" y="4694476"/>
            <a:ext cx="4381500" cy="177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0F65511D-B9B2-B24D-91FC-1B556608C9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6091" y="1841454"/>
            <a:ext cx="4381500" cy="1778000"/>
          </a:xfrm>
          <a:prstGeom prst="rect">
            <a:avLst/>
          </a:prstGeom>
        </p:spPr>
      </p:pic>
      <p:sp>
        <p:nvSpPr>
          <p:cNvPr id="3" name="AutoShape 4" descr="HTML - Wikipedi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6799943" y="4462247"/>
            <a:ext cx="4695852" cy="1778000"/>
            <a:chOff x="5943600" y="4694476"/>
            <a:chExt cx="4695852" cy="17780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7"/>
            <a:srcRect l="33009" t="35719" r="32023" b="27088"/>
            <a:stretch/>
          </p:blipFill>
          <p:spPr>
            <a:xfrm>
              <a:off x="5943600" y="4694476"/>
              <a:ext cx="2571750" cy="1778000"/>
            </a:xfrm>
            <a:prstGeom prst="rect">
              <a:avLst/>
            </a:prstGeom>
          </p:spPr>
        </p:pic>
        <p:pic>
          <p:nvPicPr>
            <p:cNvPr id="1036" name="Picture 12" descr="Why Javascript is Programming Language of Future? - CodoBee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018" b="16535"/>
            <a:stretch/>
          </p:blipFill>
          <p:spPr bwMode="auto">
            <a:xfrm>
              <a:off x="8691217" y="5783285"/>
              <a:ext cx="1948235" cy="666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2" name="Picture 18" descr="File:CSS3 and HTML5 logos and wordmarks.svg - Wikimedia Commons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92181" y="4694476"/>
              <a:ext cx="1546305" cy="10014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28593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9F351AF-3D7C-4149-BDDA-91333D6F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704E917-7E40-9A40-B7D8-E3651E225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73" y="0"/>
            <a:ext cx="10767527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615" y="0"/>
            <a:ext cx="105507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08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3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830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</TotalTime>
  <Words>9</Words>
  <Application>Microsoft Office PowerPoint</Application>
  <PresentationFormat>Widescreen</PresentationFormat>
  <Paragraphs>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Zi Wang</dc:creator>
  <cp:lastModifiedBy>Zi Wang</cp:lastModifiedBy>
  <cp:revision>12</cp:revision>
  <dcterms:created xsi:type="dcterms:W3CDTF">2021-08-17T16:06:21Z</dcterms:created>
  <dcterms:modified xsi:type="dcterms:W3CDTF">2021-08-18T13:56:43Z</dcterms:modified>
</cp:coreProperties>
</file>

<file path=docProps/thumbnail.jpeg>
</file>